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76" r:id="rId2"/>
    <p:sldId id="259" r:id="rId3"/>
    <p:sldId id="277" r:id="rId4"/>
    <p:sldId id="263" r:id="rId5"/>
    <p:sldId id="396" r:id="rId6"/>
    <p:sldId id="397" r:id="rId7"/>
    <p:sldId id="264" r:id="rId8"/>
    <p:sldId id="282" r:id="rId9"/>
    <p:sldId id="368" r:id="rId10"/>
    <p:sldId id="395" r:id="rId11"/>
    <p:sldId id="284" r:id="rId12"/>
    <p:sldId id="38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>
    <p:extLst>
      <p:ext uri="{19B8F6BF-5375-455C-9EA6-DF929625EA0E}">
        <p15:presenceInfo xmlns:p15="http://schemas.microsoft.com/office/powerpoint/2012/main" userId="1db757596e9239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374B2-CEEA-4E5D-832E-902EC9F99C36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27A19-67F8-4681-961E-4448D114C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6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4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0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62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6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6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8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6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9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9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3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1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2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file:///E:\Local%20Settings\Temp\Local%20Settings\Luan\PW%20HAI%20PHONG\5%20-%20The%20gioi%20quanh%20be%20-CHUAN\CACFILE\chua%20dung.wav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roses_swaying_back_an_a_mc">
            <a:hlinkClick r:id="rId2"/>
            <a:extLst>
              <a:ext uri="{FF2B5EF4-FFF2-40B4-BE49-F238E27FC236}">
                <a16:creationId xmlns:a16="http://schemas.microsoft.com/office/drawing/2014/main" id="{C15429EC-D928-8F19-765C-093E891ED0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914900"/>
            <a:ext cx="10096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7" descr="roses_swaying_back_an_a_mc">
            <a:hlinkClick r:id="rId2"/>
            <a:extLst>
              <a:ext uri="{FF2B5EF4-FFF2-40B4-BE49-F238E27FC236}">
                <a16:creationId xmlns:a16="http://schemas.microsoft.com/office/drawing/2014/main" id="{55EBC11B-D62C-254F-457B-1932421DEB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6" y="4960938"/>
            <a:ext cx="10080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8" descr="roses_swaying_back_an_a_mc">
            <a:hlinkClick r:id="rId2"/>
            <a:extLst>
              <a:ext uri="{FF2B5EF4-FFF2-40B4-BE49-F238E27FC236}">
                <a16:creationId xmlns:a16="http://schemas.microsoft.com/office/drawing/2014/main" id="{3AA5F3AB-B750-D635-43A2-9037EAC33C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8" y="4929188"/>
            <a:ext cx="1008062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0" descr="431605qghrko74a8">
            <a:extLst>
              <a:ext uri="{FF2B5EF4-FFF2-40B4-BE49-F238E27FC236}">
                <a16:creationId xmlns:a16="http://schemas.microsoft.com/office/drawing/2014/main" id="{2B5EBD8E-A913-FCD5-DB05-CFFF64ABAF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413" y="969963"/>
            <a:ext cx="546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0" descr="431605qghrko74a8">
            <a:extLst>
              <a:ext uri="{FF2B5EF4-FFF2-40B4-BE49-F238E27FC236}">
                <a16:creationId xmlns:a16="http://schemas.microsoft.com/office/drawing/2014/main" id="{27344D91-9BB8-1FEF-1216-946B125080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969963"/>
            <a:ext cx="5445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8">
            <a:extLst>
              <a:ext uri="{FF2B5EF4-FFF2-40B4-BE49-F238E27FC236}">
                <a16:creationId xmlns:a16="http://schemas.microsoft.com/office/drawing/2014/main" id="{101904CF-61AF-E553-540E-28D25C13EBEB}"/>
              </a:ext>
            </a:extLst>
          </p:cNvPr>
          <p:cNvSpPr/>
          <p:nvPr/>
        </p:nvSpPr>
        <p:spPr>
          <a:xfrm>
            <a:off x="2645327" y="1794281"/>
            <a:ext cx="6865056" cy="12464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7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CHÀO MỪNG QUÝ THẦY CÔ </a:t>
            </a:r>
          </a:p>
          <a:p>
            <a:pPr algn="ctr">
              <a:defRPr/>
            </a:pPr>
            <a:r>
              <a:rPr lang="en-US" sz="37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VỀ DỰ GIỜ THĂM LỚP</a:t>
            </a:r>
            <a:endParaRPr lang="en-US" sz="375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Hộp Văn bản 3">
            <a:extLst>
              <a:ext uri="{FF2B5EF4-FFF2-40B4-BE49-F238E27FC236}">
                <a16:creationId xmlns:a16="http://schemas.microsoft.com/office/drawing/2014/main" id="{FC2D429C-A2DF-3E57-8DCE-89F7030C4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925" y="3411539"/>
            <a:ext cx="457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 1</a:t>
            </a:r>
            <a:endParaRPr lang="en-US" altLang="en-US" sz="5400" dirty="0">
              <a:latin typeface=".VnAvant" panose="020B7200000000000000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366C8559-8D2A-694D-803D-976F2F6B0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45" y="1487054"/>
            <a:ext cx="7652318" cy="465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712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CEF8E9-BA42-555E-8143-846C73302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58405" r="48425" b="5179"/>
          <a:stretch>
            <a:fillRect/>
          </a:stretch>
        </p:blipFill>
        <p:spPr bwMode="auto">
          <a:xfrm>
            <a:off x="1704180" y="1080656"/>
            <a:ext cx="9425637" cy="500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340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470244F-1629-B522-2550-355DAF90AD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384BD455-ACC1-01CD-2417-2F66D69037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6388" name="Picture 4" descr="bfnb">
            <a:extLst>
              <a:ext uri="{FF2B5EF4-FFF2-40B4-BE49-F238E27FC236}">
                <a16:creationId xmlns:a16="http://schemas.microsoft.com/office/drawing/2014/main" id="{740D87A5-060C-E293-A8CE-9B2EF5616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65125"/>
            <a:ext cx="10515600" cy="570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8">
            <a:extLst>
              <a:ext uri="{FF2B5EF4-FFF2-40B4-BE49-F238E27FC236}">
                <a16:creationId xmlns:a16="http://schemas.microsoft.com/office/drawing/2014/main" id="{C558EFB9-7290-1883-749B-49DFD31A39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4857751"/>
            <a:ext cx="107156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8">
            <a:extLst>
              <a:ext uri="{FF2B5EF4-FFF2-40B4-BE49-F238E27FC236}">
                <a16:creationId xmlns:a16="http://schemas.microsoft.com/office/drawing/2014/main" id="{58BA1E4E-7282-9924-6B9E-A4E1B57416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4857751"/>
            <a:ext cx="107156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WordArt 7">
            <a:extLst>
              <a:ext uri="{FF2B5EF4-FFF2-40B4-BE49-F238E27FC236}">
                <a16:creationId xmlns:a16="http://schemas.microsoft.com/office/drawing/2014/main" id="{D87C560D-85A5-141B-AAB5-D4D18DEE5C71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>
            <a:off x="2838450" y="1771650"/>
            <a:ext cx="6343650" cy="20002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050" b="1" kern="10">
                <a:ln w="3175">
                  <a:solidFill>
                    <a:srgbClr val="CC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CẢM ƠN THẦY CÔ</a:t>
            </a:r>
          </a:p>
          <a:p>
            <a:pPr algn="ctr"/>
            <a:r>
              <a:rPr lang="vi-VN" sz="4050" b="1" kern="10">
                <a:ln w="3175">
                  <a:solidFill>
                    <a:srgbClr val="CC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VÀ CÁC EM HỌC SINH</a:t>
            </a:r>
            <a:endParaRPr lang="en-US" sz="4050" b="1" kern="10">
              <a:ln w="3175">
                <a:solidFill>
                  <a:srgbClr val="CC00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392" name="WordArt 8">
            <a:extLst>
              <a:ext uri="{FF2B5EF4-FFF2-40B4-BE49-F238E27FC236}">
                <a16:creationId xmlns:a16="http://schemas.microsoft.com/office/drawing/2014/main" id="{4BFB5EF5-0AC2-29FF-B9A7-374291D32B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494338">
            <a:off x="8304214" y="5029200"/>
            <a:ext cx="1106487" cy="10604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C40091"/>
                </a:solidFill>
                <a:latin typeface="VNI-Brush" pitchFamily="2" charset="0"/>
              </a:rPr>
              <a:t>The end</a:t>
            </a:r>
          </a:p>
        </p:txBody>
      </p:sp>
      <p:pic>
        <p:nvPicPr>
          <p:cNvPr id="16393" name="Picture 9" descr="8">
            <a:extLst>
              <a:ext uri="{FF2B5EF4-FFF2-40B4-BE49-F238E27FC236}">
                <a16:creationId xmlns:a16="http://schemas.microsoft.com/office/drawing/2014/main" id="{28D9CA18-C82B-3EED-ED60-FDE465724F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4457701"/>
            <a:ext cx="14859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DSTARS-P">
            <a:extLst>
              <a:ext uri="{FF2B5EF4-FFF2-40B4-BE49-F238E27FC236}">
                <a16:creationId xmlns:a16="http://schemas.microsoft.com/office/drawing/2014/main" id="{AAE08B23-69B0-8577-913A-A7B66E312D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2343150"/>
            <a:ext cx="985838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 descr="DSTARS-P">
            <a:extLst>
              <a:ext uri="{FF2B5EF4-FFF2-40B4-BE49-F238E27FC236}">
                <a16:creationId xmlns:a16="http://schemas.microsoft.com/office/drawing/2014/main" id="{183A4490-2D5F-6F70-03C2-D88B529FAA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1771650"/>
            <a:ext cx="985838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 descr="DSTARS-P">
            <a:extLst>
              <a:ext uri="{FF2B5EF4-FFF2-40B4-BE49-F238E27FC236}">
                <a16:creationId xmlns:a16="http://schemas.microsoft.com/office/drawing/2014/main" id="{0B63A562-64EA-79B9-3ED1-F31B83EE85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164" y="3257550"/>
            <a:ext cx="985837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 descr="DSTARS-P">
            <a:extLst>
              <a:ext uri="{FF2B5EF4-FFF2-40B4-BE49-F238E27FC236}">
                <a16:creationId xmlns:a16="http://schemas.microsoft.com/office/drawing/2014/main" id="{9991CD3F-5337-10D0-7005-AB65383434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3543301"/>
            <a:ext cx="177165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4" descr="DSTARS-P">
            <a:extLst>
              <a:ext uri="{FF2B5EF4-FFF2-40B4-BE49-F238E27FC236}">
                <a16:creationId xmlns:a16="http://schemas.microsoft.com/office/drawing/2014/main" id="{E264B7CC-280D-F3B7-A552-2D393B014B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314451"/>
            <a:ext cx="685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15" descr="gman02">
            <a:extLst>
              <a:ext uri="{FF2B5EF4-FFF2-40B4-BE49-F238E27FC236}">
                <a16:creationId xmlns:a16="http://schemas.microsoft.com/office/drawing/2014/main" id="{5BC20C19-A2F2-4096-5610-8B8A8670F2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4057650"/>
            <a:ext cx="571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16" descr="gman08">
            <a:extLst>
              <a:ext uri="{FF2B5EF4-FFF2-40B4-BE49-F238E27FC236}">
                <a16:creationId xmlns:a16="http://schemas.microsoft.com/office/drawing/2014/main" id="{E8CCF471-6353-9588-34B6-284892BF20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3771900"/>
            <a:ext cx="9144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890"/>
            <a:ext cx="2706255" cy="8774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04655" y="5668481"/>
            <a:ext cx="8118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bạc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33" y="471051"/>
            <a:ext cx="10058400" cy="5006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49587" y="5668484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50121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3944257" y="1996666"/>
            <a:ext cx="4303486" cy="3083333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411724" y="1996667"/>
            <a:ext cx="136855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890" y="-166255"/>
            <a:ext cx="2660073" cy="90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78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783" y="1351480"/>
            <a:ext cx="5782852" cy="30160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22" y="4882995"/>
            <a:ext cx="5373287" cy="777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785" y="4882995"/>
            <a:ext cx="4253699" cy="7772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1ADFB6-DD51-BA76-592D-997AD317EE86}"/>
              </a:ext>
            </a:extLst>
          </p:cNvPr>
          <p:cNvSpPr txBox="1"/>
          <p:nvPr/>
        </p:nvSpPr>
        <p:spPr>
          <a:xfrm>
            <a:off x="1514766" y="4735610"/>
            <a:ext cx="50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5216CD-788D-1B5C-64B3-39FD5326182F}"/>
              </a:ext>
            </a:extLst>
          </p:cNvPr>
          <p:cNvSpPr txBox="1"/>
          <p:nvPr/>
        </p:nvSpPr>
        <p:spPr>
          <a:xfrm>
            <a:off x="3523678" y="4749470"/>
            <a:ext cx="50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1FA92D-4799-15FF-F7DC-5D08AC8A82AC}"/>
              </a:ext>
            </a:extLst>
          </p:cNvPr>
          <p:cNvSpPr txBox="1"/>
          <p:nvPr/>
        </p:nvSpPr>
        <p:spPr>
          <a:xfrm>
            <a:off x="5527967" y="4749469"/>
            <a:ext cx="50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F4360D-97C3-19CA-986D-32C9A366599A}"/>
              </a:ext>
            </a:extLst>
          </p:cNvPr>
          <p:cNvSpPr txBox="1"/>
          <p:nvPr/>
        </p:nvSpPr>
        <p:spPr>
          <a:xfrm>
            <a:off x="7550739" y="4740233"/>
            <a:ext cx="50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E05587-3305-E1AE-127E-3E8E743DD265}"/>
              </a:ext>
            </a:extLst>
          </p:cNvPr>
          <p:cNvSpPr txBox="1"/>
          <p:nvPr/>
        </p:nvSpPr>
        <p:spPr>
          <a:xfrm>
            <a:off x="9444201" y="4721755"/>
            <a:ext cx="50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68410D-2FB9-0CDE-D872-DA8E099FA219}"/>
              </a:ext>
            </a:extLst>
          </p:cNvPr>
          <p:cNvSpPr txBox="1"/>
          <p:nvPr/>
        </p:nvSpPr>
        <p:spPr>
          <a:xfrm>
            <a:off x="10598754" y="4740233"/>
            <a:ext cx="50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9442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355227"/>
            <a:ext cx="1097280" cy="571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982" y="926610"/>
            <a:ext cx="6918036" cy="42971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91091" y="5888389"/>
            <a:ext cx="10951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y </a:t>
            </a:r>
            <a:r>
              <a:rPr lang="en-US" sz="44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tá</a:t>
            </a:r>
            <a:endParaRPr lang="en-US" sz="44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61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177" y="1227865"/>
            <a:ext cx="3601918" cy="39958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58096" y="5486006"/>
            <a:ext cx="18806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dã</a:t>
            </a:r>
            <a:r>
              <a:rPr lang="en-US" sz="4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quỳ</a:t>
            </a:r>
            <a:endParaRPr lang="en-US" sz="44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12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291" y="1588655"/>
            <a:ext cx="5065697" cy="37562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86361" y="5486006"/>
            <a:ext cx="18806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44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endParaRPr lang="en-US" sz="44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782" y="492505"/>
            <a:ext cx="5787199" cy="20013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22" y="3340523"/>
            <a:ext cx="5373287" cy="777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785" y="3340523"/>
            <a:ext cx="4253699" cy="7772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11B2FE-FBA4-903B-4158-4F5B5E3F5189}"/>
              </a:ext>
            </a:extLst>
          </p:cNvPr>
          <p:cNvSpPr txBox="1"/>
          <p:nvPr/>
        </p:nvSpPr>
        <p:spPr>
          <a:xfrm>
            <a:off x="646545" y="5214140"/>
            <a:ext cx="1869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y </a:t>
            </a:r>
            <a:r>
              <a:rPr lang="en-US" sz="6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tá</a:t>
            </a:r>
            <a:endParaRPr lang="en-US" sz="60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96492E-87C5-C2A3-D5AF-E1AC032F87C8}"/>
              </a:ext>
            </a:extLst>
          </p:cNvPr>
          <p:cNvSpPr txBox="1"/>
          <p:nvPr/>
        </p:nvSpPr>
        <p:spPr>
          <a:xfrm>
            <a:off x="4636425" y="5236631"/>
            <a:ext cx="22589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dã</a:t>
            </a:r>
            <a:r>
              <a:rPr lang="en-US" sz="6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quỳ</a:t>
            </a:r>
            <a:endParaRPr lang="en-US" sz="60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AA1D68-D13D-4916-A65E-B3073A73630B}"/>
              </a:ext>
            </a:extLst>
          </p:cNvPr>
          <p:cNvSpPr txBox="1"/>
          <p:nvPr/>
        </p:nvSpPr>
        <p:spPr>
          <a:xfrm>
            <a:off x="9222661" y="5255101"/>
            <a:ext cx="22765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6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endParaRPr lang="en-US" sz="60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58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" t="44398" r="68112" b="2377"/>
          <a:stretch>
            <a:fillRect/>
          </a:stretch>
        </p:blipFill>
        <p:spPr bwMode="auto">
          <a:xfrm>
            <a:off x="4120244" y="1600200"/>
            <a:ext cx="435938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315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AES - KNTT - Tiếng Việt - B1</Template>
  <TotalTime>882</TotalTime>
  <Words>59</Words>
  <Application>Microsoft Office PowerPoint</Application>
  <PresentationFormat>Widescreen</PresentationFormat>
  <Paragraphs>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.VnAvant</vt:lpstr>
      <vt:lpstr>Arial</vt:lpstr>
      <vt:lpstr>Arial-Rounded</vt:lpstr>
      <vt:lpstr>Calibri</vt:lpstr>
      <vt:lpstr>Calibri Light</vt:lpstr>
      <vt:lpstr>Times New Roman</vt:lpstr>
      <vt:lpstr>Verdana</vt:lpstr>
      <vt:lpstr>VNI-Brush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lớp 1</dc:title>
  <dc:creator>Bích Duy</dc:creator>
  <cp:lastModifiedBy>Administrator</cp:lastModifiedBy>
  <cp:revision>10</cp:revision>
  <dcterms:created xsi:type="dcterms:W3CDTF">2020-05-19T07:29:54Z</dcterms:created>
  <dcterms:modified xsi:type="dcterms:W3CDTF">2024-10-22T14:10:56Z</dcterms:modified>
</cp:coreProperties>
</file>